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SUS\Desktop\&#1053;&#1086;&#1074;&#1072;&#1103;%20&#1087;&#1072;&#1087;&#1082;&#1072;\&#1088;&#1072;&#1084;&#1082;&#1080;\&#1084;&#1080;&#1085;&#1091;&#1089;&#1086;&#1074;&#1082;&#1072;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285728"/>
            <a:ext cx="5286380" cy="48577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ru-RU" sz="6000" b="1" dirty="0" smtClean="0">
                <a:ln w="900" cmpd="sng">
                  <a:solidFill>
                    <a:srgbClr val="0070C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itchFamily="66" charset="0"/>
              </a:rPr>
              <a:t>Как мы к Новому году готовились…</a:t>
            </a:r>
            <a:endParaRPr lang="ru-RU" sz="6000" b="1" dirty="0">
              <a:ln w="900" cmpd="sng">
                <a:solidFill>
                  <a:srgbClr val="0070C0">
                    <a:alpha val="55000"/>
                  </a:srgb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omic Sans MS" pitchFamily="66" charset="0"/>
            </a:endParaRPr>
          </a:p>
        </p:txBody>
      </p:sp>
      <p:pic>
        <p:nvPicPr>
          <p:cNvPr id="13314" name="Picture 2" descr="Подготовка к Новому году в иллюстрациях Bird Born / Иллюстрации / Funtema —  развлекательная сеть"/>
          <p:cNvPicPr>
            <a:picLocks noChangeAspect="1" noChangeArrowheads="1"/>
          </p:cNvPicPr>
          <p:nvPr/>
        </p:nvPicPr>
        <p:blipFill>
          <a:blip r:embed="rId3"/>
          <a:srcRect t="14648"/>
          <a:stretch>
            <a:fillRect/>
          </a:stretch>
        </p:blipFill>
        <p:spPr bwMode="auto">
          <a:xfrm>
            <a:off x="409580" y="642918"/>
            <a:ext cx="4876800" cy="416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минусов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28596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7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Новогодние снеговик и олененок, широкая фоторамка PSD, PNG, шаблон для  фотошоп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48750" cy="6858000"/>
          </a:xfrm>
          <a:prstGeom prst="rect">
            <a:avLst/>
          </a:prstGeom>
          <a:noFill/>
        </p:spPr>
      </p:pic>
      <p:pic>
        <p:nvPicPr>
          <p:cNvPr id="5" name="Рисунок 4" descr="IMG-20201220-WA0017.jpg"/>
          <p:cNvPicPr>
            <a:picLocks noChangeAspect="1"/>
          </p:cNvPicPr>
          <p:nvPr/>
        </p:nvPicPr>
        <p:blipFill>
          <a:blip r:embed="rId3"/>
          <a:srcRect l="5556" t="21875" b="20005"/>
          <a:stretch>
            <a:fillRect/>
          </a:stretch>
        </p:blipFill>
        <p:spPr>
          <a:xfrm>
            <a:off x="1142976" y="285728"/>
            <a:ext cx="6643734" cy="54512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Фоторамки новогодние скачать бесплатно | Дизайн в жизн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2945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IMG-20201210-WA0016.jpg"/>
          <p:cNvPicPr>
            <a:picLocks noGrp="1" noChangeAspect="1"/>
          </p:cNvPicPr>
          <p:nvPr>
            <p:ph idx="1"/>
          </p:nvPr>
        </p:nvPicPr>
        <p:blipFill>
          <a:blip r:embed="rId3"/>
          <a:srcRect t="24623" b="5927"/>
          <a:stretch>
            <a:fillRect/>
          </a:stretch>
        </p:blipFill>
        <p:spPr>
          <a:xfrm rot="473386">
            <a:off x="5273634" y="690598"/>
            <a:ext cx="2993181" cy="31432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 descr="IMG-20201210-WA001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20930">
            <a:off x="482558" y="2428868"/>
            <a:ext cx="4357686" cy="21871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-20201216-WA002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491362">
            <a:off x="1092127" y="619205"/>
            <a:ext cx="6079680" cy="5438929"/>
          </a:xfrm>
        </p:spPr>
      </p:pic>
      <p:pic>
        <p:nvPicPr>
          <p:cNvPr id="2052" name="Picture 4" descr="Новый год | Футажик.Ру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Семейная новогодняя фоторамка - У новогодней елки » Бесплатно скачать рамки  для фотографий,клипарт,шрифты,шаблоны для Photoshop,костюмы,рамки для  фотошопа,обои,фоторамки,DVD обложки,футажи,свадебные футажи,детские  футажи,школьные футажи,видеоредакторы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29454"/>
          </a:xfrm>
          <a:prstGeom prst="rect">
            <a:avLst/>
          </a:prstGeom>
          <a:noFill/>
        </p:spPr>
      </p:pic>
      <p:pic>
        <p:nvPicPr>
          <p:cNvPr id="5" name="Содержимое 4" descr="IMG_20201215_17504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13574" b="26447"/>
          <a:stretch>
            <a:fillRect/>
          </a:stretch>
        </p:blipFill>
        <p:spPr>
          <a:xfrm rot="21341630">
            <a:off x="3383240" y="123607"/>
            <a:ext cx="3394472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-20201223-WA0020.jpg"/>
          <p:cNvPicPr>
            <a:picLocks noChangeAspect="1"/>
          </p:cNvPicPr>
          <p:nvPr/>
        </p:nvPicPr>
        <p:blipFill>
          <a:blip r:embed="rId4"/>
          <a:srcRect t="7291" b="26348"/>
          <a:stretch>
            <a:fillRect/>
          </a:stretch>
        </p:blipFill>
        <p:spPr>
          <a:xfrm rot="21255645">
            <a:off x="1544675" y="1928473"/>
            <a:ext cx="3250439" cy="2481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0201215_175157.jpg"/>
          <p:cNvPicPr>
            <a:picLocks noChangeAspect="1"/>
          </p:cNvPicPr>
          <p:nvPr/>
        </p:nvPicPr>
        <p:blipFill>
          <a:blip r:embed="rId5" cstate="print"/>
          <a:srcRect t="17708" r="5555" b="32292"/>
          <a:stretch>
            <a:fillRect/>
          </a:stretch>
        </p:blipFill>
        <p:spPr>
          <a:xfrm rot="21225065">
            <a:off x="270403" y="4188810"/>
            <a:ext cx="3598633" cy="2540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-20201223-WA0022.jpg"/>
          <p:cNvPicPr>
            <a:picLocks noChangeAspect="1"/>
          </p:cNvPicPr>
          <p:nvPr/>
        </p:nvPicPr>
        <p:blipFill>
          <a:blip r:embed="rId6"/>
          <a:srcRect l="23611" t="14929"/>
          <a:stretch>
            <a:fillRect/>
          </a:stretch>
        </p:blipFill>
        <p:spPr>
          <a:xfrm>
            <a:off x="6786578" y="3357562"/>
            <a:ext cx="2357422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Бесплатные открытки и рамки на Новый Год с вашим фот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01168" cy="6858000"/>
          </a:xfrm>
          <a:prstGeom prst="rect">
            <a:avLst/>
          </a:prstGeom>
          <a:noFill/>
        </p:spPr>
      </p:pic>
      <p:pic>
        <p:nvPicPr>
          <p:cNvPr id="5" name="Содержимое 4" descr="WhatsApp Image 2020-12-16 at 21.35.27.jpeg"/>
          <p:cNvPicPr>
            <a:picLocks noGrp="1" noChangeAspect="1"/>
          </p:cNvPicPr>
          <p:nvPr>
            <p:ph idx="1"/>
          </p:nvPr>
        </p:nvPicPr>
        <p:blipFill>
          <a:blip r:embed="rId3"/>
          <a:srcRect t="11266"/>
          <a:stretch>
            <a:fillRect/>
          </a:stretch>
        </p:blipFill>
        <p:spPr>
          <a:xfrm>
            <a:off x="2428860" y="71414"/>
            <a:ext cx="4256793" cy="6715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Новогодние фоторамки » Территория дизайнера и веб-мастера - Клипарты,  Шаблоны, Иконки, Кисти, Обои, Шрифты, Скрипты ..."/>
          <p:cNvPicPr>
            <a:picLocks noChangeAspect="1" noChangeArrowheads="1"/>
          </p:cNvPicPr>
          <p:nvPr/>
        </p:nvPicPr>
        <p:blipFill>
          <a:blip r:embed="rId2"/>
          <a:srcRect l="45000" t="42359"/>
          <a:stretch>
            <a:fillRect/>
          </a:stretch>
        </p:blipFill>
        <p:spPr bwMode="auto">
          <a:xfrm>
            <a:off x="0" y="0"/>
            <a:ext cx="9144000" cy="6873289"/>
          </a:xfrm>
          <a:prstGeom prst="rect">
            <a:avLst/>
          </a:prstGeom>
          <a:noFill/>
        </p:spPr>
      </p:pic>
      <p:pic>
        <p:nvPicPr>
          <p:cNvPr id="5" name="Содержимое 4" descr="IMG-20201214-WA0032.jpg"/>
          <p:cNvPicPr>
            <a:picLocks noGrp="1" noChangeAspect="1"/>
          </p:cNvPicPr>
          <p:nvPr>
            <p:ph idx="1"/>
          </p:nvPr>
        </p:nvPicPr>
        <p:blipFill>
          <a:blip r:embed="rId3"/>
          <a:srcRect t="13574" b="20133"/>
          <a:stretch>
            <a:fillRect/>
          </a:stretch>
        </p:blipFill>
        <p:spPr>
          <a:xfrm>
            <a:off x="1071538" y="1214422"/>
            <a:ext cx="3143272" cy="3385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-20201214-WA0031.jpg"/>
          <p:cNvPicPr>
            <a:picLocks noChangeAspect="1"/>
          </p:cNvPicPr>
          <p:nvPr/>
        </p:nvPicPr>
        <p:blipFill>
          <a:blip r:embed="rId4"/>
          <a:srcRect t="8333" b="26041"/>
          <a:stretch>
            <a:fillRect/>
          </a:stretch>
        </p:blipFill>
        <p:spPr>
          <a:xfrm>
            <a:off x="4929190" y="2071678"/>
            <a:ext cx="3143259" cy="3667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WhatsApp Image 2020-12-18 at 19.27.07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142852"/>
            <a:ext cx="4915527" cy="6554038"/>
          </a:xfrm>
        </p:spPr>
      </p:pic>
      <p:pic>
        <p:nvPicPr>
          <p:cNvPr id="29698" name="Picture 2" descr="Новогодние рамки для фотографий, фоторамки для фотошопа | Золотое  рождество, Рождественская бумага, Рамк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4346" y="-209902"/>
            <a:ext cx="5595583" cy="7210802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WhatsApp Image 2020-12-18 at 10.19.19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27645">
            <a:off x="5360965" y="393076"/>
            <a:ext cx="3394472" cy="4525963"/>
          </a:xfrm>
        </p:spPr>
      </p:pic>
      <p:pic>
        <p:nvPicPr>
          <p:cNvPr id="6" name="Рисунок 5" descr="WhatsApp Image 2020-12-18 at 10.19.20.jpeg"/>
          <p:cNvPicPr>
            <a:picLocks noChangeAspect="1"/>
          </p:cNvPicPr>
          <p:nvPr/>
        </p:nvPicPr>
        <p:blipFill>
          <a:blip r:embed="rId3"/>
          <a:srcRect t="19791" b="10416"/>
          <a:stretch>
            <a:fillRect/>
          </a:stretch>
        </p:blipFill>
        <p:spPr>
          <a:xfrm rot="21297541">
            <a:off x="1224574" y="522715"/>
            <a:ext cx="3929072" cy="3656245"/>
          </a:xfrm>
          <a:prstGeom prst="rect">
            <a:avLst/>
          </a:prstGeom>
        </p:spPr>
      </p:pic>
      <p:pic>
        <p:nvPicPr>
          <p:cNvPr id="30722" name="Picture 2" descr="фоторамка онлайн elovye ветки новогодние украшения пожелания - Imagez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219184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-20201204-WA0032.jpg"/>
          <p:cNvPicPr>
            <a:picLocks noChangeAspect="1"/>
          </p:cNvPicPr>
          <p:nvPr/>
        </p:nvPicPr>
        <p:blipFill>
          <a:blip r:embed="rId2"/>
          <a:srcRect b="13086"/>
          <a:stretch>
            <a:fillRect/>
          </a:stretch>
        </p:blipFill>
        <p:spPr>
          <a:xfrm>
            <a:off x="2714611" y="928670"/>
            <a:ext cx="3831675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6" name="Picture 12" descr="Новый год | Футажик.Ру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42445"/>
            <a:ext cx="9144000" cy="7100445"/>
          </a:xfrm>
          <a:prstGeom prst="rect">
            <a:avLst/>
          </a:prstGeom>
          <a:noFill/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unname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17213" cy="6858000"/>
          </a:xfrm>
        </p:spPr>
      </p:pic>
      <p:pic>
        <p:nvPicPr>
          <p:cNvPr id="5" name="Рисунок 4" descr="IMG-20201210-WA0018.jpg"/>
          <p:cNvPicPr>
            <a:picLocks noChangeAspect="1"/>
          </p:cNvPicPr>
          <p:nvPr/>
        </p:nvPicPr>
        <p:blipFill>
          <a:blip r:embed="rId3"/>
          <a:srcRect b="38542"/>
          <a:stretch>
            <a:fillRect/>
          </a:stretch>
        </p:blipFill>
        <p:spPr>
          <a:xfrm>
            <a:off x="857224" y="2500306"/>
            <a:ext cx="3143272" cy="3775801"/>
          </a:xfrm>
          <a:prstGeom prst="rect">
            <a:avLst/>
          </a:prstGeom>
        </p:spPr>
      </p:pic>
      <p:pic>
        <p:nvPicPr>
          <p:cNvPr id="6" name="Рисунок 5" descr="IMG-20201210-WA000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5634">
            <a:off x="3359167" y="244484"/>
            <a:ext cx="2143126" cy="3571876"/>
          </a:xfrm>
          <a:prstGeom prst="rect">
            <a:avLst/>
          </a:prstGeom>
        </p:spPr>
      </p:pic>
      <p:pic>
        <p:nvPicPr>
          <p:cNvPr id="7" name="Рисунок 6" descr="IMG-20201210-WA0014.jpg"/>
          <p:cNvPicPr>
            <a:picLocks noChangeAspect="1"/>
          </p:cNvPicPr>
          <p:nvPr/>
        </p:nvPicPr>
        <p:blipFill>
          <a:blip r:embed="rId5"/>
          <a:srcRect b="40625"/>
          <a:stretch>
            <a:fillRect/>
          </a:stretch>
        </p:blipFill>
        <p:spPr>
          <a:xfrm rot="1123578">
            <a:off x="4683879" y="2797749"/>
            <a:ext cx="2857496" cy="3393280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Новогодняя фоторамка, золотые шары и ветки сосн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IMG-20201204-WA0033.jpg"/>
          <p:cNvPicPr>
            <a:picLocks noChangeAspect="1"/>
          </p:cNvPicPr>
          <p:nvPr/>
        </p:nvPicPr>
        <p:blipFill>
          <a:blip r:embed="rId3"/>
          <a:srcRect t="12500"/>
          <a:stretch>
            <a:fillRect/>
          </a:stretch>
        </p:blipFill>
        <p:spPr>
          <a:xfrm>
            <a:off x="2214546" y="642918"/>
            <a:ext cx="5429288" cy="5929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рамка для фото | Photoshop, Фото, Фотобан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3715" cy="6858000"/>
          </a:xfrm>
          <a:prstGeom prst="rect">
            <a:avLst/>
          </a:prstGeom>
          <a:noFill/>
        </p:spPr>
      </p:pic>
      <p:pic>
        <p:nvPicPr>
          <p:cNvPr id="5" name="Содержимое 4" descr="IMG-20201214-WA0026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28794" y="1142984"/>
            <a:ext cx="6034617" cy="45259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Красивый шаблон для оформления фото, новогодний, рождественский коллаж,  альбом, вариант №8, 6 фото — GRAPHICS.IN.UA"/>
          <p:cNvPicPr>
            <a:picLocks noChangeAspect="1" noChangeArrowheads="1"/>
          </p:cNvPicPr>
          <p:nvPr/>
        </p:nvPicPr>
        <p:blipFill>
          <a:blip r:embed="rId2"/>
          <a:srcRect r="56054"/>
          <a:stretch>
            <a:fillRect/>
          </a:stretch>
        </p:blipFill>
        <p:spPr bwMode="auto">
          <a:xfrm rot="5400000">
            <a:off x="1118688" y="-1118688"/>
            <a:ext cx="6906624" cy="9144000"/>
          </a:xfrm>
          <a:prstGeom prst="rect">
            <a:avLst/>
          </a:prstGeom>
          <a:noFill/>
        </p:spPr>
      </p:pic>
      <p:pic>
        <p:nvPicPr>
          <p:cNvPr id="9" name="Содержимое 8" descr="IMG-20201216-WA0034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57949" y="3286124"/>
            <a:ext cx="2464594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-20201216-WA003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670" y="500042"/>
            <a:ext cx="2357454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-20201216-WA003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314" y="428604"/>
            <a:ext cx="2428892" cy="3238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-20201216-WA003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596" y="3214686"/>
            <a:ext cx="257175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G-20201216-WA0039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8992" y="3429000"/>
            <a:ext cx="2428892" cy="3238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Красивый шаблон для оформления фото, новогодний, рождественский коллаж,  альбом, вариант №8, 6 фото — GRAPHICS.IN.UA"/>
          <p:cNvPicPr>
            <a:picLocks noChangeAspect="1" noChangeArrowheads="1"/>
          </p:cNvPicPr>
          <p:nvPr/>
        </p:nvPicPr>
        <p:blipFill>
          <a:blip r:embed="rId2"/>
          <a:srcRect l="42481"/>
          <a:stretch>
            <a:fillRect/>
          </a:stretch>
        </p:blipFill>
        <p:spPr bwMode="auto">
          <a:xfrm>
            <a:off x="0" y="-1"/>
            <a:ext cx="9144000" cy="6830887"/>
          </a:xfrm>
          <a:prstGeom prst="rect">
            <a:avLst/>
          </a:prstGeom>
          <a:noFill/>
        </p:spPr>
      </p:pic>
      <p:pic>
        <p:nvPicPr>
          <p:cNvPr id="5" name="Содержимое 4" descr="IMG-20201216-WA0020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00166" y="1000108"/>
            <a:ext cx="7023474" cy="45259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IMG-20201210-WA0011.jpg"/>
          <p:cNvPicPr>
            <a:picLocks noGrp="1" noChangeAspect="1"/>
          </p:cNvPicPr>
          <p:nvPr>
            <p:ph idx="1"/>
          </p:nvPr>
        </p:nvPicPr>
        <p:blipFill>
          <a:blip r:embed="rId2"/>
          <a:srcRect l="7764" r="3507"/>
          <a:stretch>
            <a:fillRect/>
          </a:stretch>
        </p:blipFill>
        <p:spPr>
          <a:xfrm rot="589128">
            <a:off x="4563199" y="472363"/>
            <a:ext cx="3475219" cy="5222215"/>
          </a:xfrm>
        </p:spPr>
      </p:pic>
      <p:pic>
        <p:nvPicPr>
          <p:cNvPr id="4" name="Рисунок 3" descr="IMG-20201210-WA00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51998">
            <a:off x="325527" y="936614"/>
            <a:ext cx="3950876" cy="5267835"/>
          </a:xfrm>
          <a:prstGeom prst="rect">
            <a:avLst/>
          </a:prstGeom>
        </p:spPr>
      </p:pic>
      <p:pic>
        <p:nvPicPr>
          <p:cNvPr id="7170" name="Picture 2" descr="Новогодние рамки для фотографий, фоторамки для фотошоп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Новогодние шаблоны - 4. » ДЕТсад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68134" cy="6858000"/>
          </a:xfrm>
          <a:prstGeom prst="rect">
            <a:avLst/>
          </a:prstGeom>
          <a:noFill/>
        </p:spPr>
      </p:pic>
      <p:pic>
        <p:nvPicPr>
          <p:cNvPr id="5" name="Содержимое 4" descr="IMG-20201209-WA0025.jpg"/>
          <p:cNvPicPr>
            <a:picLocks noGrp="1" noChangeAspect="1"/>
          </p:cNvPicPr>
          <p:nvPr>
            <p:ph idx="1"/>
          </p:nvPr>
        </p:nvPicPr>
        <p:blipFill>
          <a:blip r:embed="rId3"/>
          <a:srcRect t="11996" b="7506"/>
          <a:stretch>
            <a:fillRect/>
          </a:stretch>
        </p:blipFill>
        <p:spPr>
          <a:xfrm>
            <a:off x="2894124" y="629697"/>
            <a:ext cx="4749710" cy="51567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7</Words>
  <PresentationFormat>Экран (4:3)</PresentationFormat>
  <Paragraphs>1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ASUS</dc:creator>
  <cp:lastModifiedBy>Пользователь Windows</cp:lastModifiedBy>
  <cp:revision>12</cp:revision>
  <dcterms:created xsi:type="dcterms:W3CDTF">2021-01-01T14:36:53Z</dcterms:created>
  <dcterms:modified xsi:type="dcterms:W3CDTF">2021-01-01T16:27:05Z</dcterms:modified>
</cp:coreProperties>
</file>